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9" d="100"/>
          <a:sy n="99" d="100"/>
        </p:scale>
        <p:origin x="108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C16B16-3D30-F565-80D9-B3C33D2912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09A362-6261-F016-5CE4-29D2B80FEE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C2212D-CE67-68FA-7CE7-D722024F32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E09B7-6D19-4E4B-9D21-AB76D207F1EF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F643B8-3DDD-2D81-4104-7F25330075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ECCE5B-A552-9DDF-E0E6-DEFB45429C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36A43-658E-4A52-B346-553717DC85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6179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360584-5027-12F7-22DF-FC49FD784C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A5E66B-86C4-D482-AD3A-9A767A62B0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3731F8-EC4D-73D7-C02E-CEF98E1170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E09B7-6D19-4E4B-9D21-AB76D207F1EF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31D6AB-1468-FD36-DCE8-BC5565316A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2BAEBE-D7BB-F728-3FB1-ED0D5993F8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36A43-658E-4A52-B346-553717DC85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192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0234E23-493B-B262-3861-1EBF7C50BE4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46399A-C140-5A4A-E5F9-DC6135FBE5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791707-0CDA-BD9A-2CEF-F94F75C773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E09B7-6D19-4E4B-9D21-AB76D207F1EF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074B61-07C9-8229-C874-54F769F386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496B10-EC4C-C951-2626-A469DFC3EB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36A43-658E-4A52-B346-553717DC85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057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EF6644-5254-731C-7051-B726A4138B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5BBF54-D7CC-CA11-59A4-02F7DA8922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48FC7D-9174-83DA-8A7B-E93759849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E09B7-6D19-4E4B-9D21-AB76D207F1EF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308BED-CED9-FD75-AE4E-59D40205C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3899CF-07D6-8A64-3B0F-CB1CF5C917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36A43-658E-4A52-B346-553717DC85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451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7A7321-B134-F9E1-52A3-351754BB0E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D3D5F1-B61C-48C6-B22A-466B80B16D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90117D-F51C-C04C-3413-A371148CFC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E09B7-6D19-4E4B-9D21-AB76D207F1EF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FD5CB3-FB7F-F589-B26C-F187587A60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DD7751-74E4-1D48-A1F2-4C465199EA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36A43-658E-4A52-B346-553717DC85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31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6F6833-9F96-B2DB-F1C9-5EE6B29FC5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FC4165-E680-0AB1-B2FF-C42F1216DD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63B5B2-5E22-818B-FC95-A39F7377F7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BBD5DB-38DC-567A-7E3F-36D2452EA8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E09B7-6D19-4E4B-9D21-AB76D207F1EF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85B119-1A67-DE7A-5B9D-349293C61C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209734-32A2-28EC-D9AC-C7C3875604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36A43-658E-4A52-B346-553717DC85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4456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219C29-B1AC-989C-A8D2-76AD9C4748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DF75D7-11FD-8792-7EBD-C2F14354C3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497A62-A88E-8374-E06B-90E7E2D438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E7E73A-4583-9BFE-61D5-70EA581E36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19D5274-2E7B-18D1-966C-6D5115E313A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2C8AA6E-3F8A-7CB1-1065-458CA65AD8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E09B7-6D19-4E4B-9D21-AB76D207F1EF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2FA795-893C-4BF7-8B96-1269BAB274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13A63E6-4F7D-E665-78ED-CA38B5ADD0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36A43-658E-4A52-B346-553717DC85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160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341D5D-B381-9BB9-2267-A0EC814799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66F176C-F993-680B-E3D7-070882EDCE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E09B7-6D19-4E4B-9D21-AB76D207F1EF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A2EAB47-85A5-115D-7333-37AEB7429D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E3D8878-5102-71C8-2AA3-948A661CF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36A43-658E-4A52-B346-553717DC85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996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47014-C2F6-B17A-78A7-343F05606A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E09B7-6D19-4E4B-9D21-AB76D207F1EF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6ADA9D7-7A54-AE1F-23AD-D81EDEB7E5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0D7E0F-B91C-F276-C042-B5FC46E371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36A43-658E-4A52-B346-553717DC85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553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332FF4-9899-276F-3D91-CFB8E77ADF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76519C-B02D-5E2C-4610-70369A15C0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DD0B5F7-9B41-FE7E-7EBF-66EC020F86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0233F6-95D4-1E78-2109-9DC2D8404A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E09B7-6D19-4E4B-9D21-AB76D207F1EF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B8076B-5C3C-D4F3-8A32-DB89A8B9AB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BB924B-373F-2A9E-285A-BAAB701D07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36A43-658E-4A52-B346-553717DC85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503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13DF7A-E40D-745E-702B-76015DCBE2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4D62DBE-3A7A-F083-3B92-D3D7F419478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2A9908-1572-9A40-264B-2D82D88A8A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3CFDD7-E4C1-E8CD-E1DA-CBD67A3629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E09B7-6D19-4E4B-9D21-AB76D207F1EF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6C6A5F-23CB-5FDA-A2F2-B7045A1929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5E26BF-E6FE-E992-F52D-07933F36E2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36A43-658E-4A52-B346-553717DC85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725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EBB0EED-CD4A-A273-DE58-1283A7F1CE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5FF8CE-A737-BC61-CA9F-76E93BAB16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402641-87E6-B128-948E-889B19D4B5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90E09B7-6D19-4E4B-9D21-AB76D207F1EF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FED4AA-6A00-4584-EA20-F776298B1C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293A60-A1C9-9C50-27FD-BFA722319B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6E36A43-658E-4A52-B346-553717DC85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19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>
            <a:extLst>
              <a:ext uri="{FF2B5EF4-FFF2-40B4-BE49-F238E27FC236}">
                <a16:creationId xmlns:a16="http://schemas.microsoft.com/office/drawing/2014/main" id="{B0A3C7D6-3934-EDCE-CAB5-C4392FB82FBE}"/>
              </a:ext>
            </a:extLst>
          </p:cNvPr>
          <p:cNvGrpSpPr/>
          <p:nvPr/>
        </p:nvGrpSpPr>
        <p:grpSpPr>
          <a:xfrm>
            <a:off x="954979" y="802692"/>
            <a:ext cx="6437376" cy="2850836"/>
            <a:chOff x="867156" y="455220"/>
            <a:chExt cx="6437376" cy="2850836"/>
          </a:xfrm>
        </p:grpSpPr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D30BD4FA-AD72-4E6C-C959-08C0C012901F}"/>
                </a:ext>
              </a:extLst>
            </p:cNvPr>
            <p:cNvGrpSpPr/>
            <p:nvPr/>
          </p:nvGrpSpPr>
          <p:grpSpPr>
            <a:xfrm>
              <a:off x="867156" y="1179769"/>
              <a:ext cx="6099048" cy="2126287"/>
              <a:chOff x="867156" y="1179769"/>
              <a:chExt cx="6099048" cy="2126287"/>
            </a:xfrm>
          </p:grpSpPr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06D39426-DC3D-E408-8B06-50223FB95E3A}"/>
                  </a:ext>
                </a:extLst>
              </p:cNvPr>
              <p:cNvSpPr txBox="1"/>
              <p:nvPr/>
            </p:nvSpPr>
            <p:spPr>
              <a:xfrm>
                <a:off x="1569720" y="1179769"/>
                <a:ext cx="4639056" cy="99257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R="0" indent="0" algn="ctr" rtl="0">
                  <a:spcAft>
                    <a:spcPts val="100"/>
                  </a:spcAft>
                  <a:buNone/>
                </a:pPr>
                <a:r>
                  <a:rPr lang="en-US" sz="1400" kern="1400" dirty="0">
                    <a:solidFill>
                      <a:srgbClr val="9A4D26"/>
                    </a:solidFill>
                    <a:latin typeface="Estrangelo Edessa"/>
                  </a:rPr>
                  <a:t>Gaby Medina-Meza, PhD</a:t>
                </a:r>
                <a:endParaRPr lang="en-US" sz="1400" kern="1400" dirty="0">
                  <a:ln>
                    <a:noFill/>
                  </a:ln>
                  <a:solidFill>
                    <a:srgbClr val="000000"/>
                  </a:solidFill>
                  <a:effectLst/>
                  <a:latin typeface="Impact" panose="020B0806030902050204" pitchFamily="34" charset="0"/>
                </a:endParaRPr>
              </a:p>
              <a:p>
                <a:pPr marR="0" indent="0" algn="ctr" rtl="0">
                  <a:spcAft>
                    <a:spcPts val="100"/>
                  </a:spcAft>
                  <a:buNone/>
                </a:pPr>
                <a:r>
                  <a:rPr lang="en-US" sz="1400" kern="140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Estrangelo Edessa"/>
                  </a:rPr>
                  <a:t>Associate Professor</a:t>
                </a:r>
                <a:endParaRPr lang="en-US" sz="1400" kern="1400" dirty="0">
                  <a:ln>
                    <a:noFill/>
                  </a:ln>
                  <a:solidFill>
                    <a:srgbClr val="000000"/>
                  </a:solidFill>
                  <a:effectLst/>
                  <a:latin typeface="Impact" panose="020B0806030902050204" pitchFamily="34" charset="0"/>
                </a:endParaRPr>
              </a:p>
              <a:p>
                <a:pPr marR="0" indent="0" algn="ctr" rtl="0">
                  <a:spcAft>
                    <a:spcPts val="100"/>
                  </a:spcAft>
                  <a:buNone/>
                </a:pPr>
                <a:r>
                  <a:rPr lang="en-US" sz="1400" kern="140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Estrangelo Edessa"/>
                  </a:rPr>
                  <a:t>Endocrinology, Diabetes and Clinical Pharmacology</a:t>
                </a:r>
                <a:endParaRPr lang="en-US" sz="1400" kern="1400" dirty="0">
                  <a:ln>
                    <a:noFill/>
                  </a:ln>
                  <a:solidFill>
                    <a:srgbClr val="000000"/>
                  </a:solidFill>
                  <a:effectLst/>
                  <a:latin typeface="Impact" panose="020B0806030902050204" pitchFamily="34" charset="0"/>
                </a:endParaRPr>
              </a:p>
              <a:p>
                <a:pPr marR="0" indent="0" algn="ctr" rtl="0">
                  <a:spcAft>
                    <a:spcPts val="100"/>
                  </a:spcAft>
                  <a:buNone/>
                </a:pPr>
                <a:r>
                  <a:rPr lang="en-US" sz="1400" kern="1400" dirty="0">
                    <a:solidFill>
                      <a:srgbClr val="000000"/>
                    </a:solidFill>
                    <a:latin typeface="Estrangelo Edessa"/>
                  </a:rPr>
                  <a:t>Kansas University Medical Center</a:t>
                </a:r>
                <a:endParaRPr lang="en-US" sz="1400" dirty="0"/>
              </a:p>
            </p:txBody>
          </p:sp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071982E6-7D9E-F88D-7C8C-7088411E5A0E}"/>
                  </a:ext>
                </a:extLst>
              </p:cNvPr>
              <p:cNvSpPr txBox="1"/>
              <p:nvPr/>
            </p:nvSpPr>
            <p:spPr>
              <a:xfrm>
                <a:off x="867156" y="2172348"/>
                <a:ext cx="6099048" cy="113370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indent="0" algn="ctr">
                  <a:lnSpc>
                    <a:spcPct val="119000"/>
                  </a:lnSpc>
                  <a:spcAft>
                    <a:spcPts val="600"/>
                  </a:spcAft>
                  <a:buNone/>
                </a:pPr>
                <a:endParaRPr lang="en-US" sz="1800" b="1" kern="1400" dirty="0">
                  <a:ln>
                    <a:noFill/>
                  </a:ln>
                  <a:solidFill>
                    <a:srgbClr val="4D4D9A"/>
                  </a:solidFill>
                  <a:effectLst/>
                  <a:latin typeface="Estrangelo Edessa"/>
                </a:endParaRPr>
              </a:p>
              <a:p>
                <a:pPr marL="0" marR="0" indent="0" algn="ctr">
                  <a:lnSpc>
                    <a:spcPct val="119000"/>
                  </a:lnSpc>
                  <a:spcAft>
                    <a:spcPts val="600"/>
                  </a:spcAft>
                  <a:buNone/>
                </a:pPr>
                <a:r>
                  <a:rPr lang="en-US" sz="1800" b="1" kern="1400" dirty="0">
                    <a:ln>
                      <a:noFill/>
                    </a:ln>
                    <a:solidFill>
                      <a:srgbClr val="4D4D9A"/>
                    </a:solidFill>
                    <a:effectLst/>
                    <a:latin typeface="Estrangelo Edessa"/>
                  </a:rPr>
                  <a:t>Beyond the Label:  Engineering Innovations to Reshape Ultra-Processed Food Systems</a:t>
                </a:r>
              </a:p>
            </p:txBody>
          </p:sp>
        </p:grp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49F5824F-7785-D812-9B73-6F721E88EB0E}"/>
                </a:ext>
              </a:extLst>
            </p:cNvPr>
            <p:cNvSpPr txBox="1"/>
            <p:nvPr/>
          </p:nvSpPr>
          <p:spPr>
            <a:xfrm>
              <a:off x="867156" y="455220"/>
              <a:ext cx="6437376" cy="56630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77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000" b="1" i="0" u="none" strike="noStrike" kern="1400" cap="all" spc="0" normalizeH="0" baseline="0" noProof="0" dirty="0">
                  <a:ln>
                    <a:noFill/>
                  </a:ln>
                  <a:solidFill>
                    <a:srgbClr val="663319"/>
                  </a:solidFill>
                  <a:effectLst/>
                  <a:uLnTx/>
                  <a:uFillTx/>
                  <a:latin typeface="Impact" panose="020B0806030902050204" pitchFamily="34" charset="0"/>
                  <a:ea typeface="+mn-ea"/>
                  <a:cs typeface="+mn-cs"/>
                </a:rPr>
                <a:t>Bioengineering Colloquium</a:t>
              </a:r>
              <a:endParaRPr kumimoji="0" lang="en-US" sz="9000" b="1" i="0" u="none" strike="noStrike" kern="1400" cap="all" spc="0" normalizeH="0" baseline="0" noProof="0" dirty="0">
                <a:ln>
                  <a:noFill/>
                </a:ln>
                <a:solidFill>
                  <a:srgbClr val="660000"/>
                </a:solidFill>
                <a:effectLst/>
                <a:uLnTx/>
                <a:uFillTx/>
                <a:latin typeface="Impact" panose="020B0806030902050204" pitchFamily="34" charset="0"/>
                <a:ea typeface="+mn-ea"/>
                <a:cs typeface="+mn-cs"/>
              </a:endParaRPr>
            </a:p>
          </p:txBody>
        </p:sp>
      </p:grpSp>
      <p:pic>
        <p:nvPicPr>
          <p:cNvPr id="6" name="Picture 5">
            <a:extLst>
              <a:ext uri="{FF2B5EF4-FFF2-40B4-BE49-F238E27FC236}">
                <a16:creationId xmlns:a16="http://schemas.microsoft.com/office/drawing/2014/main" id="{A5E260D5-60AA-518B-CEEC-37801238C1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6591" y="798715"/>
            <a:ext cx="2136736" cy="28444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49266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263</TotalTime>
  <Words>29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Estrangelo Edessa</vt:lpstr>
      <vt:lpstr>Impact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Yang, Xinmai</dc:creator>
  <cp:lastModifiedBy>Karpowitz, Wendy A</cp:lastModifiedBy>
  <cp:revision>10</cp:revision>
  <dcterms:created xsi:type="dcterms:W3CDTF">2025-09-02T14:11:59Z</dcterms:created>
  <dcterms:modified xsi:type="dcterms:W3CDTF">2026-03-02T19:46:47Z</dcterms:modified>
</cp:coreProperties>
</file>